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0" d="100"/>
          <a:sy n="60" d="100"/>
        </p:scale>
        <p:origin x="-1050" y="-72"/>
      </p:cViewPr>
      <p:guideLst>
        <p:guide orient="horz" pos="211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0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6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2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7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6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6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7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16186-0B7B-46C2-AAEC-89D062246324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CB7F2-1B8E-459E-84C2-F9C52231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4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30444" y="1665405"/>
            <a:ext cx="8633810" cy="2541404"/>
            <a:chOff x="368300" y="990600"/>
            <a:chExt cx="8407400" cy="2314216"/>
          </a:xfrm>
        </p:grpSpPr>
        <p:pic>
          <p:nvPicPr>
            <p:cNvPr id="4" name="Picture 4" descr="http://upload.wikimedia.org/wikipedia/commons/thumb/b/b8/Vostok_Petit_data.svg/640px-Vostok_Petit_data.svg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285"/>
            <a:stretch/>
          </p:blipFill>
          <p:spPr bwMode="auto">
            <a:xfrm>
              <a:off x="368300" y="990600"/>
              <a:ext cx="8407400" cy="2125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6477000" y="1142999"/>
              <a:ext cx="1981200" cy="3389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73714" y="2997039"/>
              <a:ext cx="33965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Thousands of Years before present (0=1948)</a:t>
              </a:r>
              <a:endParaRPr lang="en-US" sz="1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9600" y="990600"/>
              <a:ext cx="228600" cy="1981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9816" y="1481971"/>
              <a:ext cx="3545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-55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59816" y="1715453"/>
              <a:ext cx="3545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-57</a:t>
              </a:r>
              <a:endParaRPr 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9816" y="1948935"/>
              <a:ext cx="3545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-59</a:t>
              </a:r>
              <a:endParaRPr lang="en-US" sz="1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9816" y="2182417"/>
              <a:ext cx="3545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-61</a:t>
              </a:r>
              <a:endParaRPr lang="en-US" sz="1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9816" y="1248489"/>
              <a:ext cx="3545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-53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9816" y="2415899"/>
              <a:ext cx="3545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-63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9816" y="2649379"/>
              <a:ext cx="3545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-65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5400" y="1142999"/>
              <a:ext cx="11228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Temperature</a:t>
              </a:r>
              <a:endParaRPr lang="en-US" sz="14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12998" y="4737010"/>
            <a:ext cx="175259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J</a:t>
            </a:r>
            <a:r>
              <a:rPr lang="en-US" sz="900" dirty="0"/>
              <a:t>. R. </a:t>
            </a:r>
            <a:r>
              <a:rPr lang="en-US" sz="900" dirty="0" smtClean="0"/>
              <a:t>Petit et. al. “Climate </a:t>
            </a:r>
            <a:r>
              <a:rPr lang="en-US" sz="900" dirty="0"/>
              <a:t>and atmospheric history of the past 420,000 years from the </a:t>
            </a:r>
            <a:r>
              <a:rPr lang="en-US" sz="900" dirty="0" err="1"/>
              <a:t>Vostok</a:t>
            </a:r>
            <a:r>
              <a:rPr lang="en-US" sz="900" dirty="0"/>
              <a:t> ice core, </a:t>
            </a:r>
            <a:r>
              <a:rPr lang="en-US" sz="900" dirty="0" smtClean="0"/>
              <a:t>Antarctica.” </a:t>
            </a:r>
            <a:r>
              <a:rPr lang="fr-FR" sz="900" i="1" dirty="0" smtClean="0"/>
              <a:t>Nature</a:t>
            </a:r>
            <a:r>
              <a:rPr lang="fr-FR" sz="900" dirty="0"/>
              <a:t> </a:t>
            </a:r>
            <a:r>
              <a:rPr lang="fr-FR" sz="900" b="1" dirty="0"/>
              <a:t>399</a:t>
            </a:r>
            <a:r>
              <a:rPr lang="fr-FR" sz="900" dirty="0"/>
              <a:t>, 429-436 (3 </a:t>
            </a:r>
            <a:r>
              <a:rPr lang="fr-FR" sz="900" dirty="0" err="1"/>
              <a:t>June</a:t>
            </a:r>
            <a:r>
              <a:rPr lang="fr-FR" sz="900" dirty="0"/>
              <a:t> 1999)</a:t>
            </a:r>
            <a:endParaRPr lang="en-US" sz="900" dirty="0"/>
          </a:p>
        </p:txBody>
      </p:sp>
      <p:sp>
        <p:nvSpPr>
          <p:cNvPr id="19" name="TextBox 18"/>
          <p:cNvSpPr txBox="1"/>
          <p:nvPr/>
        </p:nvSpPr>
        <p:spPr>
          <a:xfrm>
            <a:off x="2654555" y="882858"/>
            <a:ext cx="3785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Reconstructed Temperature  data </a:t>
            </a:r>
          </a:p>
          <a:p>
            <a:pPr algn="ctr"/>
            <a:r>
              <a:rPr lang="en-US" dirty="0" smtClean="0"/>
              <a:t>from the </a:t>
            </a:r>
            <a:r>
              <a:rPr lang="en-US" dirty="0" err="1" smtClean="0"/>
              <a:t>Vostok</a:t>
            </a:r>
            <a:r>
              <a:rPr lang="en-US" dirty="0" smtClean="0"/>
              <a:t> Ice Core in Antarctica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8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149075" y="1056224"/>
            <a:ext cx="8812984" cy="4697542"/>
            <a:chOff x="329252" y="1903750"/>
            <a:chExt cx="8474001" cy="4485655"/>
          </a:xfrm>
        </p:grpSpPr>
        <p:grpSp>
          <p:nvGrpSpPr>
            <p:cNvPr id="34" name="Group 33"/>
            <p:cNvGrpSpPr/>
            <p:nvPr/>
          </p:nvGrpSpPr>
          <p:grpSpPr>
            <a:xfrm>
              <a:off x="395853" y="4075189"/>
              <a:ext cx="8407400" cy="2314216"/>
              <a:chOff x="203200" y="228600"/>
              <a:chExt cx="8407400" cy="2314216"/>
            </a:xfrm>
          </p:grpSpPr>
          <p:pic>
            <p:nvPicPr>
              <p:cNvPr id="7" name="Picture 4" descr="http://upload.wikimedia.org/wikipedia/commons/thumb/b/b8/Vostok_Petit_data.svg/640px-Vostok_Petit_data.svg.pn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harpenSoften amount="2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6285"/>
              <a:stretch/>
            </p:blipFill>
            <p:spPr bwMode="auto">
              <a:xfrm>
                <a:off x="203200" y="228600"/>
                <a:ext cx="8407400" cy="21258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ctangle 7"/>
              <p:cNvSpPr/>
              <p:nvPr/>
            </p:nvSpPr>
            <p:spPr>
              <a:xfrm>
                <a:off x="6311900" y="412818"/>
                <a:ext cx="1981200" cy="1694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708614" y="2235039"/>
                <a:ext cx="33965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Thousands of Years before present (0=1948)</a:t>
                </a:r>
                <a:endParaRPr lang="en-US" sz="14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44500" y="228600"/>
                <a:ext cx="228600" cy="1981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94716" y="719971"/>
                <a:ext cx="35458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-55</a:t>
                </a:r>
                <a:endParaRPr lang="en-US" sz="10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94716" y="953453"/>
                <a:ext cx="35458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-57</a:t>
                </a:r>
                <a:endParaRPr lang="en-US" sz="10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94716" y="1186935"/>
                <a:ext cx="35458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-59</a:t>
                </a:r>
                <a:endParaRPr lang="en-US" sz="10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4716" y="1420417"/>
                <a:ext cx="35458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-61</a:t>
                </a:r>
                <a:endParaRPr lang="en-US" sz="10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94716" y="486489"/>
                <a:ext cx="35458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-53</a:t>
                </a:r>
                <a:endParaRPr lang="en-US" sz="10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94716" y="1653899"/>
                <a:ext cx="35458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-63</a:t>
                </a:r>
                <a:endParaRPr lang="en-US" sz="10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94716" y="1887379"/>
                <a:ext cx="35458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-65</a:t>
                </a:r>
                <a:endParaRPr lang="en-US" sz="10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130300" y="380999"/>
                <a:ext cx="11228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Temperature</a:t>
                </a:r>
                <a:endParaRPr lang="en-US" sz="1400" dirty="0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329252" y="1903750"/>
              <a:ext cx="8458200" cy="2277235"/>
              <a:chOff x="329252" y="1903750"/>
              <a:chExt cx="8458200" cy="2277235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329252" y="2042250"/>
                <a:ext cx="8458200" cy="2138735"/>
                <a:chOff x="152400" y="2509465"/>
                <a:chExt cx="8458200" cy="2138735"/>
              </a:xfrm>
            </p:grpSpPr>
            <p:pic>
              <p:nvPicPr>
                <p:cNvPr id="1028" name="Picture 4" descr="http://upload.wikimedia.org/wikipedia/commons/thumb/b/b8/Vostok_Petit_data.svg/640px-Vostok_Petit_data.svg.png"/>
                <p:cNvPicPr>
                  <a:picLocks noChangeAspect="1" noChangeArrowheads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3715" b="32571"/>
                <a:stretch/>
              </p:blipFill>
              <p:spPr bwMode="auto">
                <a:xfrm>
                  <a:off x="152400" y="2509465"/>
                  <a:ext cx="8458200" cy="21387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TextBox 31"/>
                <p:cNvSpPr txBox="1"/>
                <p:nvPr/>
              </p:nvSpPr>
              <p:spPr>
                <a:xfrm>
                  <a:off x="1130300" y="2666784"/>
                  <a:ext cx="130163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Carbon Dioxide</a:t>
                  </a:r>
                  <a:endParaRPr lang="en-US" sz="1400" dirty="0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6629400" y="2665994"/>
                  <a:ext cx="1981200" cy="18573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" name="TextBox 35"/>
              <p:cNvSpPr txBox="1"/>
              <p:nvPr/>
            </p:nvSpPr>
            <p:spPr>
              <a:xfrm>
                <a:off x="6654681" y="1903750"/>
                <a:ext cx="19850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2013 Mean CO</a:t>
                </a:r>
                <a:r>
                  <a:rPr lang="en-US" sz="1200" baseline="-25000" dirty="0" smtClean="0"/>
                  <a:t>2</a:t>
                </a:r>
                <a:r>
                  <a:rPr lang="en-US" sz="1200" dirty="0" smtClean="0"/>
                  <a:t>= 396.5 ppm </a:t>
                </a:r>
                <a:endParaRPr lang="en-US" sz="1200" baseline="-25000" dirty="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916437" y="409893"/>
            <a:ext cx="5261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Reconstructed Temperature  and Carbon Dioxide data </a:t>
            </a:r>
          </a:p>
          <a:p>
            <a:pPr algn="ctr"/>
            <a:r>
              <a:rPr lang="en-US" dirty="0" smtClean="0"/>
              <a:t>from the </a:t>
            </a:r>
            <a:r>
              <a:rPr lang="en-US" dirty="0" err="1" smtClean="0"/>
              <a:t>Vostok</a:t>
            </a:r>
            <a:r>
              <a:rPr lang="en-US" dirty="0" smtClean="0"/>
              <a:t> Ice Core in Antarctica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450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105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Chicago Botanic Garden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A1 Setup</dc:creator>
  <cp:lastModifiedBy>A1 Setup</cp:lastModifiedBy>
  <cp:revision>15</cp:revision>
  <dcterms:created xsi:type="dcterms:W3CDTF">2014-07-03T16:41:03Z</dcterms:created>
  <dcterms:modified xsi:type="dcterms:W3CDTF">2014-07-03T18:04:19Z</dcterms:modified>
</cp:coreProperties>
</file>